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7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1ECB1-D77C-4B46-B32B-49D190692D34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25391-916D-419A-969C-E675CE2C3B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/>
        </p:nvSpPr>
        <p:spPr>
          <a:xfrm>
            <a:off x="539552" y="3068960"/>
            <a:ext cx="8229600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ЧУГУНА И СТАЛИ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производства стали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состоит в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уменьшении содержания имеющихся в </a:t>
            </a:r>
          </a:p>
          <a:p>
            <a:pPr>
              <a:buNone/>
            </a:pP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передельном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чугуне примесей (углерода, кремния,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марганца, серы, фосфора). Указанные примеси при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выплавке стали выгорают либо переходят в шлак.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Исходными материалами для выплавки стали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являются: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передельный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чугун, стальной лом,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ферросплавы, железная руда и флюсы.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Современными способами производства стали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 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конвертерный, мартеновский и </a:t>
            </a:r>
          </a:p>
          <a:p>
            <a:pPr>
              <a:buNone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электроплавильный (в электропечах).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конвертерному способу сталь получают в 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печах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конвертерах.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3" name="Picture 3" descr="C:\Users\admin\Desktop\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357298"/>
            <a:ext cx="6477045" cy="485778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Конвертер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стальной футерованный сосуд грушевидной формы,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поворачивающийся вокруг горизонтальной оси на двух цапфах. В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нижней части конвертера имеются фурменные отверстия для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подачи воздуха под давлением 0,2-0,25 МПа. Жидкий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передельный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чугун заливают из ковша в конвертер, после чего через фурменные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отверстия пропускают воздух, обогащенный кислородом. 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 descr="http://stanok.guru/images/66159/kislorodno-konverternyi-protsess-polucheniya-sta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643182"/>
            <a:ext cx="5643602" cy="370596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воздействием воздуха в расплавленном чугуне образуется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закись железа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FeO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которая реагирует с примесями (кремнием,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марганцем, фосфором), образуя оксиды, которые переходят в шлак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выгорают, а закись железа при этом восстанавливается до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чистого железа. Этот процесс продолжается всего 15-30 мин, что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большим преимуществом данного способа. Емкость 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современных конвертеров достигает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600 т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способ отливки </a:t>
            </a:r>
          </a:p>
          <a:p>
            <a:pPr>
              <a:buNone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стали высокопроизводителен и наиболее экономичен.</a:t>
            </a:r>
            <a:endParaRPr lang="ru-RU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https://oldbritva.ru/wp-content/uploads/2017/02/Konverter-Besseme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532387"/>
            <a:ext cx="4429156" cy="33256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Мартеновский способ</a:t>
            </a:r>
            <a:r>
              <a:rPr lang="ru-RU" dirty="0" smtClean="0">
                <a:solidFill>
                  <a:srgbClr val="00B0F0"/>
                </a:solidFill>
              </a:rPr>
              <a:t> 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получения стали в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настоящее время наиболее распространен.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https://www.syl.ru/misc/i/ai/195946/8533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071546"/>
            <a:ext cx="5572164" cy="56093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Мартеновская печь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представляет собой агрегат,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пространство которого имеет форму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вытянутой в горизонтальном направлении камеры.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Нижнюю часть камеры, имеющей вид ванны,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называют подом. Его делают набивным из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огнеупорных материалов, а стенки и свод печи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выкладывают из огнеупорного кирпича. В верхней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имеются каналы, соединяющие рабочую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камеру с газовыми и воздушными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регенераторами. Емкость современных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мартеновских печей до 1000 т.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1746" name="Picture 2" descr="C:\Users\admin\Desktop\slid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Твердый или расплавленный чугун с добавкой скрапа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(металлолома) или руды плавится в мартене за счет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сжигания топлива - смеси колошникового газа или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генераторного газа с воздухом. Для повышения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теплового эффекта газ и воздух предварительно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нагревают в регенераторах, применяют кислородное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дутье. Примеси - кремний, марганец и фосфор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окисляются закисью железа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FeO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образовавшейся в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расплаве, переходят в оксиды и удаляются в виде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шлака, а закись железа переходит в чистое железо. </a:t>
            </a: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Серу из расплава удаляют при помощи известняка,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вводимого в качестве флюса. Углерод при высоких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температурах выгорает. Образующийся в процессе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выплавки стали шлак скапливается на поверхности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жидкого металла и его периодически удаляют.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4818" name="Picture 2" descr="http://fasadanado.ru/wp-content/uploads/2017/03/kamen-450x3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0"/>
            <a:ext cx="4286250" cy="3448051"/>
          </a:xfrm>
          <a:prstGeom prst="rect">
            <a:avLst/>
          </a:prstGeom>
          <a:noFill/>
        </p:spPr>
      </p:pic>
      <p:pic>
        <p:nvPicPr>
          <p:cNvPr id="34820" name="Picture 4" descr="http://fs.4geo.ru/get/market/product/img1393547993_303534503560213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71762"/>
            <a:ext cx="4260557" cy="37862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время выплавки стали, продолжающейся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4 - 8 ч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ее состав вводят различные добавки –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ферросплавы, например феррохром,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феррованадий, получая тем самым легированную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сталь. Химический состав расплава контролируют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путем систематического отбора проб для анализа.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получения стали заданного химического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состава ее выпускают в ковш, а из него разливают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изложницам - чугунным или стальным формам.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черных металлов из железной руды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сложный технологический процесс, который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быть условно разделен на две стадии. На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первой стадии получают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чугун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на второй – его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перерабатывают в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metsh.ru/thumb/zf3RnL60Gz08j7HEMvrx9g/580r450/200644/%D0%A7%D1%83%D0%B3%D1%83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71810"/>
            <a:ext cx="4572031" cy="3429024"/>
          </a:xfrm>
          <a:prstGeom prst="rect">
            <a:avLst/>
          </a:prstGeom>
          <a:noFill/>
        </p:spPr>
      </p:pic>
      <p:pic>
        <p:nvPicPr>
          <p:cNvPr id="1028" name="Picture 4" descr="https://www.atlanticstainless.com/wp-content/uploads/2013/06/Round-Bar-Stainless-Steel-1024x7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3857652" cy="28932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Мартеновская сталь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отличается от конвертерной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высоким качеством. Ее широко применяют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изготовления строительных конструкций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(ферм, подкрановых балок, мостов, рельсов и др.),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для высокопрочной арматуры.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 descr="http://promsnab36.ru/photoz/79/33755741/33755741_shop_items_catalog_image115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000372"/>
            <a:ext cx="5046471" cy="335758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Электроплавка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наиболее совершенный способ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производства специальных и высококачественных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сталей. Сталь выплавляют в дуговых или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индукционных электропечах. Наиболее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распространены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дуговые электропечи емкостью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200 т.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0" name="Picture 2" descr="http://900igr.net/datai/khimija/Obschie-sposoby-poluchenija-metallov/0022-044-Ustrojstvo-elektrodugovoj-pech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143248"/>
            <a:ext cx="4572000" cy="3505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57224" y="428604"/>
            <a:ext cx="7500990" cy="8572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электропечи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C:\Users\admin\Desktop\plavka-stali-v-dugovyh-elektropechah-na-boloto-72330-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11144"/>
            <a:ext cx="9144000" cy="55468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качестве сырьевой шихты для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электроплавки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стали используют как стальной скрап и железную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руду, так и жидкие стали, поступающие из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мартеновской печи или конвертера. Кроме того, в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шихты вводят флюсы и легирующие добавки.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Источником тепла является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электродуга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образующаяся между вертикально установленными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угольными электродами и расплавленным металлом.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существу протекающих процессов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электроплавка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отличается от мартеновского способа производства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стали. Однако существенным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недостатком </a:t>
            </a:r>
          </a:p>
          <a:p>
            <a:pPr>
              <a:buNone/>
            </a:pP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электроплавки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является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низкая производительность и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высокая себестоимость стали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ВНИМАНИЕ!!!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Чугун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выплавляют в доменных печах.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Исходными материалами для производства чугуна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железные руды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топливо и флюсы.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Железные руды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горные породы содержащие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железо в виде химических соединений с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кислородом и другими элементами. В состав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железных руд, кроме того, входят и другие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соединения в виде кремнезема, глинозема,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известняка и т. п. (объединяемые общим понятием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"пустая порода"). 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Обычно для производства чугуна используют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магнитный железняк (Fe</a:t>
            </a:r>
            <a:r>
              <a:rPr lang="ru-RU" b="1" baseline="-25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b="1" baseline="-25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содержанием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железа до 70%, 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 железняк (Fe</a:t>
            </a:r>
            <a:r>
              <a:rPr lang="ru-RU" b="1" baseline="-25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b="1" baseline="-25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)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содержащий до 65 % железа, и 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бурый железняк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(2Fe</a:t>
            </a:r>
            <a:r>
              <a:rPr lang="ru-RU" b="1" baseline="-25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b="1" baseline="-25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2H</a:t>
            </a:r>
            <a:r>
              <a:rPr lang="ru-RU" b="1" baseline="-25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О)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содержащий до 60 % железа. 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https://aboutstones.ru/wp-content/uploads/2017/09/kamen_magnetit_3_100504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3314"/>
            <a:ext cx="2779238" cy="2571768"/>
          </a:xfrm>
          <a:prstGeom prst="rect">
            <a:avLst/>
          </a:prstGeom>
          <a:noFill/>
        </p:spPr>
      </p:pic>
      <p:pic>
        <p:nvPicPr>
          <p:cNvPr id="19460" name="Picture 4" descr="http://4.bp.blogspot.com/_Jjc77Lmm5dk/TR9p7XEwVuI/AAAAAAAACrk/SCfYOKk0Cdk/s1600/mineral_de_hier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071810"/>
            <a:ext cx="3357586" cy="3357586"/>
          </a:xfrm>
          <a:prstGeom prst="rect">
            <a:avLst/>
          </a:prstGeom>
          <a:noFill/>
        </p:spPr>
      </p:pic>
      <p:pic>
        <p:nvPicPr>
          <p:cNvPr id="19462" name="Picture 6" descr="http://pro-kamni.ru/wp-content/uploads/2013/07/Limonit-ili-buryiy-zheleznyak.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643314"/>
            <a:ext cx="3000396" cy="228456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Топливом в доменном процессе служит 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кокс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получаемый при сухой перегонке (сжигание без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доступа воздуха) коксующихся каменных углей. 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Флюсы (плавни)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известняки, доломиты,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песчаники применяют для понижения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температуры плавления пустой породы и перевода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ее и золы топлива в шлак.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6" name="AutoShape 2" descr="http://www.ua.all.biz/img/ua/catalog/46812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7" name="Picture 3" descr="C:\Users\admin\Desktop\46812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143372"/>
            <a:ext cx="3619504" cy="2714628"/>
          </a:xfrm>
          <a:prstGeom prst="rect">
            <a:avLst/>
          </a:prstGeom>
          <a:noFill/>
        </p:spPr>
      </p:pic>
      <p:pic>
        <p:nvPicPr>
          <p:cNvPr id="21510" name="Picture 6" descr="C:\Users\admin\Desktop\slide_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357694"/>
            <a:ext cx="4228711" cy="204313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385762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Доменная печь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представляет собой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шахту, снаружи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покрытую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металлическим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кожухом и изнутри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футерованную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огнеупорным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кирпичом.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1" name="Picture 3" descr="C:\Users\admin\Desktop\foto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68733" y="23795"/>
            <a:ext cx="5275267" cy="683420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Восстановление железа из его оксидов происходит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время движения шихты под действием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собственной массы от верхней части печи к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нижней. В нижней части печи при 900-1100°С часть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восстановленного железа соединяется с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углеродом, в результате чего получается карбид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железа Fe</a:t>
            </a:r>
            <a:r>
              <a:rPr lang="ru-RU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 </a:t>
            </a:r>
          </a:p>
          <a:p>
            <a:pPr>
              <a:buNone/>
            </a:pPr>
            <a:r>
              <a:rPr lang="ru-RU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процесс называют: науглероживанием.</a:t>
            </a:r>
            <a:endParaRPr lang="ru-RU" b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температуре около 1150°С начинается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плавление науглероженного железа, 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образовавшийся жидкий чугун стекает в горн печи.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Сюда же стекает расплавленный шлак, который как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легкий материал всплывает над чугуном.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Расплавленные чугун и шлак периодически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выпускают через специальные отверстия –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чугунную и шлаковую летки, причем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сначала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выпускают шлак, а затем - чугун.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https://www.syl.ru/misc/i/ai/170615/6493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581" y="4929198"/>
            <a:ext cx="2895419" cy="192880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Чугун в расплавленном состоянии подают к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разливочным машинам для отливки в "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чушки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или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специальных ковшах доставляют в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сталеплавильные цехи, где его перерабатывают в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сталь. Жидкий шлак из доменной печи используют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производства шлаковой пемзы,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гранулированного шлака, каменного литья или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сливают в отвал. Побочным продуктом доменного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производства является колошниковый газ, который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 для нужд металлургической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852</Words>
  <Application>Microsoft Office PowerPoint</Application>
  <PresentationFormat>Экран (4:3)</PresentationFormat>
  <Paragraphs>155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Win-10</cp:lastModifiedBy>
  <cp:revision>16</cp:revision>
  <dcterms:created xsi:type="dcterms:W3CDTF">2017-03-27T17:37:43Z</dcterms:created>
  <dcterms:modified xsi:type="dcterms:W3CDTF">2020-04-25T08:16:08Z</dcterms:modified>
</cp:coreProperties>
</file>